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57" r:id="rId3"/>
    <p:sldId id="284" r:id="rId4"/>
    <p:sldId id="258" r:id="rId5"/>
    <p:sldId id="259" r:id="rId6"/>
    <p:sldId id="260" r:id="rId7"/>
    <p:sldId id="261" r:id="rId8"/>
    <p:sldId id="264" r:id="rId9"/>
    <p:sldId id="262" r:id="rId10"/>
    <p:sldId id="263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  <p:sldId id="280" r:id="rId25"/>
    <p:sldId id="281" r:id="rId26"/>
    <p:sldId id="282" r:id="rId27"/>
    <p:sldId id="283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65" autoAdjust="0"/>
    <p:restoredTop sz="94434" autoAdjust="0"/>
  </p:normalViewPr>
  <p:slideViewPr>
    <p:cSldViewPr snapToGrid="0">
      <p:cViewPr varScale="1">
        <p:scale>
          <a:sx n="70" d="100"/>
          <a:sy n="70" d="100"/>
        </p:scale>
        <p:origin x="6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5A885-0814-4237-B02E-D11D51D8130E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4CB4-41E4-4928-950F-0078428BD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8625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5A885-0814-4237-B02E-D11D51D8130E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4CB4-41E4-4928-950F-0078428BD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588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5A885-0814-4237-B02E-D11D51D8130E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4CB4-41E4-4928-950F-0078428BD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7740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5A885-0814-4237-B02E-D11D51D8130E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4CB4-41E4-4928-950F-0078428BD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3699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5A885-0814-4237-B02E-D11D51D8130E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4CB4-41E4-4928-950F-0078428BD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8749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5A885-0814-4237-B02E-D11D51D8130E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4CB4-41E4-4928-950F-0078428BD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189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5A885-0814-4237-B02E-D11D51D8130E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4CB4-41E4-4928-950F-0078428BD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3346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5A885-0814-4237-B02E-D11D51D8130E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4CB4-41E4-4928-950F-0078428BD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7210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5A885-0814-4237-B02E-D11D51D8130E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4CB4-41E4-4928-950F-0078428BD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53269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5A885-0814-4237-B02E-D11D51D8130E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4CB4-41E4-4928-950F-0078428BD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1410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5A885-0814-4237-B02E-D11D51D8130E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4CB4-41E4-4928-950F-0078428BD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5802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50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5A885-0814-4237-B02E-D11D51D8130E}" type="datetimeFigureOut">
              <a:rPr lang="ru-RU" smtClean="0"/>
              <a:t>26.01.2017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E54CB4-41E4-4928-950F-0078428BD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58555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74124" y="1177120"/>
            <a:ext cx="9144000" cy="4872250"/>
          </a:xfrm>
        </p:spPr>
        <p:txBody>
          <a:bodyPr>
            <a:noAutofit/>
          </a:bodyPr>
          <a:lstStyle/>
          <a:p>
            <a:r>
              <a:rPr lang="ru-RU" sz="7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Batang" panose="02030600000101010101" pitchFamily="18" charset="-127"/>
              </a:rPr>
              <a:t>ВЕРШИНЫ И</a:t>
            </a:r>
            <a:br>
              <a:rPr lang="ru-RU" sz="7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Batang" panose="02030600000101010101" pitchFamily="18" charset="-127"/>
              </a:rPr>
            </a:br>
            <a:r>
              <a:rPr lang="ru-RU" sz="7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Batang" panose="02030600000101010101" pitchFamily="18" charset="-127"/>
              </a:rPr>
              <a:t> БЕЗДНЫ</a:t>
            </a:r>
            <a:br>
              <a:rPr lang="ru-RU" sz="7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Batang" panose="02030600000101010101" pitchFamily="18" charset="-127"/>
              </a:rPr>
            </a:br>
            <a:r>
              <a:rPr lang="ru-RU" sz="7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Batang" panose="02030600000101010101" pitchFamily="18" charset="-127"/>
              </a:rPr>
              <a:t> </a:t>
            </a:r>
            <a:r>
              <a:rPr lang="ru-RU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Batang" panose="02030600000101010101" pitchFamily="18" charset="-127"/>
              </a:rPr>
              <a:t/>
            </a:r>
            <a:br>
              <a:rPr lang="ru-RU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Batang" panose="02030600000101010101" pitchFamily="18" charset="-127"/>
              </a:rPr>
            </a:br>
            <a:r>
              <a:rPr lang="ru-RU" sz="7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Batang" panose="02030600000101010101" pitchFamily="18" charset="-127"/>
              </a:rPr>
              <a:t>«СМЕРТНОГО ВРЕМЕНИ»</a:t>
            </a:r>
            <a:endParaRPr lang="ru-RU" sz="72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7861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1" t="3121" r="4353" b="23379"/>
          <a:stretch/>
        </p:blipFill>
        <p:spPr>
          <a:xfrm>
            <a:off x="3104079" y="0"/>
            <a:ext cx="5956788" cy="6857999"/>
          </a:xfrm>
        </p:spPr>
      </p:pic>
    </p:spTree>
    <p:extLst>
      <p:ext uri="{BB962C8B-B14F-4D97-AF65-F5344CB8AC3E}">
        <p14:creationId xmlns:p14="http://schemas.microsoft.com/office/powerpoint/2010/main" val="110145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779" y="-150124"/>
            <a:ext cx="7492621" cy="6857999"/>
          </a:xfrm>
        </p:spPr>
      </p:pic>
    </p:spTree>
    <p:extLst>
      <p:ext uri="{BB962C8B-B14F-4D97-AF65-F5344CB8AC3E}">
        <p14:creationId xmlns:p14="http://schemas.microsoft.com/office/powerpoint/2010/main" val="136773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9284" y="-10843"/>
            <a:ext cx="13001283" cy="6868843"/>
          </a:xfrm>
        </p:spPr>
      </p:pic>
    </p:spTree>
    <p:extLst>
      <p:ext uri="{BB962C8B-B14F-4D97-AF65-F5344CB8AC3E}">
        <p14:creationId xmlns:p14="http://schemas.microsoft.com/office/powerpoint/2010/main" val="111485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14720"/>
          </a:xfrm>
        </p:spPr>
      </p:pic>
    </p:spTree>
    <p:extLst>
      <p:ext uri="{BB962C8B-B14F-4D97-AF65-F5344CB8AC3E}">
        <p14:creationId xmlns:p14="http://schemas.microsoft.com/office/powerpoint/2010/main" val="3652991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07534"/>
          </a:xfrm>
        </p:spPr>
      </p:pic>
    </p:spTree>
    <p:extLst>
      <p:ext uri="{BB962C8B-B14F-4D97-AF65-F5344CB8AC3E}">
        <p14:creationId xmlns:p14="http://schemas.microsoft.com/office/powerpoint/2010/main" val="311086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" t="880" r="2912" b="9766"/>
          <a:stretch/>
        </p:blipFill>
        <p:spPr>
          <a:xfrm>
            <a:off x="3437588" y="0"/>
            <a:ext cx="49327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3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537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346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6" t="2079" r="1261" b="10900"/>
          <a:stretch/>
        </p:blipFill>
        <p:spPr>
          <a:xfrm>
            <a:off x="1765351" y="0"/>
            <a:ext cx="8492757" cy="6844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58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33337"/>
            <a:ext cx="9753600" cy="679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752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430" y="1"/>
            <a:ext cx="1025195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19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365" y="0"/>
            <a:ext cx="48063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14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134" y="0"/>
            <a:ext cx="33982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454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860" y="-122828"/>
            <a:ext cx="11252952" cy="732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402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62" y="-61415"/>
            <a:ext cx="10495128" cy="6919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289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348" y="1"/>
            <a:ext cx="104142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787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245" y="-1"/>
            <a:ext cx="10235861" cy="716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814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469" y="0"/>
            <a:ext cx="9921921" cy="7021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20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1069"/>
            <a:ext cx="12192000" cy="7192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80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562" y="0"/>
            <a:ext cx="5882185" cy="6763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81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148" y="0"/>
            <a:ext cx="105217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675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79862"/>
            <a:ext cx="12192000" cy="7886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0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7310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918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299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102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6595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188" y="13219"/>
            <a:ext cx="7315199" cy="6847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330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118"/>
            <a:ext cx="12192000" cy="6889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8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167</TotalTime>
  <Words>2</Words>
  <Application>Microsoft Office PowerPoint</Application>
  <PresentationFormat>Широкоэкранный</PresentationFormat>
  <Paragraphs>1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3" baseType="lpstr">
      <vt:lpstr>Batang</vt:lpstr>
      <vt:lpstr>Arial</vt:lpstr>
      <vt:lpstr>Arial Black</vt:lpstr>
      <vt:lpstr>Calibri</vt:lpstr>
      <vt:lpstr>Calibri Light</vt:lpstr>
      <vt:lpstr>Тема Office</vt:lpstr>
      <vt:lpstr>ВЕРШИНЫ И  БЕЗДНЫ   «СМЕРТНОГО ВРЕМЕНИ»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16</cp:revision>
  <dcterms:created xsi:type="dcterms:W3CDTF">2017-01-24T11:14:05Z</dcterms:created>
  <dcterms:modified xsi:type="dcterms:W3CDTF">2017-01-26T11:19:48Z</dcterms:modified>
</cp:coreProperties>
</file>